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86482" autoAdjust="0"/>
  </p:normalViewPr>
  <p:slideViewPr>
    <p:cSldViewPr>
      <p:cViewPr varScale="1">
        <p:scale>
          <a:sx n="86" d="100"/>
          <a:sy n="86" d="100"/>
        </p:scale>
        <p:origin x="-129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8720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Сказка «</a:t>
            </a:r>
            <a:r>
              <a:rPr lang="ru-RU" sz="5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К. Чуковского по ТРИЗ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844" y="2924944"/>
            <a:ext cx="5022304" cy="3348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28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48965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Он ударил в медный таз</a:t>
            </a:r>
          </a:p>
          <a:p>
            <a:r>
              <a:rPr lang="ru-RU" dirty="0"/>
              <a:t>И вскричал: «Кара-</a:t>
            </a:r>
            <a:r>
              <a:rPr lang="ru-RU" dirty="0" err="1"/>
              <a:t>барас</a:t>
            </a:r>
            <a:r>
              <a:rPr lang="ru-RU" dirty="0"/>
              <a:t>!»</a:t>
            </a:r>
          </a:p>
          <a:p>
            <a:r>
              <a:rPr lang="ru-RU" dirty="0"/>
              <a:t>И сейчас же щётки, щётки</a:t>
            </a:r>
          </a:p>
          <a:p>
            <a:r>
              <a:rPr lang="ru-RU" dirty="0"/>
              <a:t>Затрещали, как трещотки,</a:t>
            </a:r>
          </a:p>
          <a:p>
            <a:r>
              <a:rPr lang="ru-RU" dirty="0"/>
              <a:t>И давай меня тереть,</a:t>
            </a:r>
          </a:p>
          <a:p>
            <a:r>
              <a:rPr lang="ru-RU" dirty="0"/>
              <a:t>Приговаривать:</a:t>
            </a:r>
          </a:p>
          <a:p>
            <a:r>
              <a:rPr lang="ru-RU" dirty="0"/>
              <a:t>«Моем, моем трубочиста</a:t>
            </a:r>
          </a:p>
          <a:p>
            <a:r>
              <a:rPr lang="ru-RU" dirty="0"/>
              <a:t>Чисто, чисто, чисто, чисто!</a:t>
            </a:r>
          </a:p>
          <a:p>
            <a:r>
              <a:rPr lang="ru-RU" dirty="0"/>
              <a:t>Будет, будет трубочист</a:t>
            </a:r>
          </a:p>
          <a:p>
            <a:r>
              <a:rPr lang="ru-RU" dirty="0"/>
              <a:t>Чист, чист, чист, чист!»</a:t>
            </a:r>
          </a:p>
          <a:p>
            <a:endParaRPr lang="ru-RU" dirty="0"/>
          </a:p>
          <a:p>
            <a:r>
              <a:rPr lang="ru-RU" i="1" dirty="0"/>
              <a:t>Интересно, почему</a:t>
            </a:r>
          </a:p>
          <a:p>
            <a:r>
              <a:rPr lang="ru-RU" i="1" dirty="0"/>
              <a:t>Трубочист себя не моет?</a:t>
            </a:r>
          </a:p>
          <a:p>
            <a:r>
              <a:rPr lang="ru-RU" i="1" dirty="0"/>
              <a:t>В саже руки, на лице</a:t>
            </a:r>
          </a:p>
          <a:p>
            <a:r>
              <a:rPr lang="ru-RU" i="1" dirty="0"/>
              <a:t>Копоть грязная в три слоя.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7862" y="896906"/>
            <a:ext cx="5480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Смотрим мультфильм «</a:t>
            </a:r>
            <a:r>
              <a:rPr lang="ru-RU" b="1" dirty="0" err="1"/>
              <a:t>Лунтик</a:t>
            </a:r>
            <a:r>
              <a:rPr lang="ru-RU" b="1" dirty="0"/>
              <a:t>. Трубочисты».</a:t>
            </a:r>
          </a:p>
        </p:txBody>
      </p:sp>
      <p:pic>
        <p:nvPicPr>
          <p:cNvPr id="2050" name="Picture 2" descr="C:\Users\user\Desktop\Camera\20160412_2041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5803" y="2032817"/>
            <a:ext cx="3280420" cy="2460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Camera\20160412_204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332" y="4387416"/>
            <a:ext cx="2939819" cy="2204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Тут и мыло подскочило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вцепилось в волоса,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юлило, и мылило,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кусало, как оса.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Ох уж мыло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мыло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мыло,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Чуть до дырки не домыло,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А еще слагают сказки,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Что оно не щиплет глазки!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Почему оно такое, едкое и очень злое?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Проводим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эксперимент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жидким мылом. В молоко капаем пищевой краситель, а затем с губки капаем жидким мылом и смотрим, как «мыло съедает краску».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36712"/>
            <a:ext cx="4279084" cy="319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1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48245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от бешеной мочалки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 помчался, как от палки,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она за мной, за мной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Садовой, по Сенной.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 к Таврическому саду,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Перепрыгнул чрез ограду,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она за мною мчится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кусает, как волчица.</a:t>
            </a:r>
          </a:p>
          <a:p>
            <a:endParaRPr lang="ru-RU" dirty="0"/>
          </a:p>
          <a:p>
            <a:r>
              <a:rPr lang="ru-RU" i="1" dirty="0"/>
              <a:t>Небольшая физкультминутка. Сделали из мочалки «волчицу» и играли в догонялки.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08" y="1121637"/>
            <a:ext cx="3384532" cy="4532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8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Вдруг навстречу мой хороший,</a:t>
            </a:r>
          </a:p>
          <a:p>
            <a:r>
              <a:rPr lang="ru-RU" dirty="0"/>
              <a:t>Мой любимый Крокодил.</a:t>
            </a:r>
          </a:p>
          <a:p>
            <a:r>
              <a:rPr lang="ru-RU" dirty="0"/>
              <a:t>Он с </a:t>
            </a:r>
            <a:r>
              <a:rPr lang="ru-RU" dirty="0" err="1"/>
              <a:t>Тотошей</a:t>
            </a:r>
            <a:r>
              <a:rPr lang="ru-RU" dirty="0"/>
              <a:t> и </a:t>
            </a:r>
            <a:r>
              <a:rPr lang="ru-RU" dirty="0" err="1"/>
              <a:t>Кокошей</a:t>
            </a:r>
            <a:endParaRPr lang="ru-RU" dirty="0"/>
          </a:p>
          <a:p>
            <a:r>
              <a:rPr lang="ru-RU" dirty="0"/>
              <a:t>По аллее проходил</a:t>
            </a:r>
          </a:p>
          <a:p>
            <a:r>
              <a:rPr lang="ru-RU" dirty="0"/>
              <a:t>И мочалку, словно галку,</a:t>
            </a:r>
          </a:p>
          <a:p>
            <a:r>
              <a:rPr lang="ru-RU" dirty="0"/>
              <a:t>Словно галку, проглотил.</a:t>
            </a:r>
          </a:p>
          <a:p>
            <a:endParaRPr lang="ru-RU" dirty="0"/>
          </a:p>
          <a:p>
            <a:r>
              <a:rPr lang="ru-RU" i="1" dirty="0"/>
              <a:t>Проглотил мою мочалку</a:t>
            </a:r>
          </a:p>
          <a:p>
            <a:r>
              <a:rPr lang="ru-RU" i="1" dirty="0"/>
              <a:t>Что же делать, как же быть?</a:t>
            </a:r>
          </a:p>
          <a:p>
            <a:r>
              <a:rPr lang="ru-RU" i="1" dirty="0"/>
              <a:t>Крокодила стало жалко,</a:t>
            </a:r>
          </a:p>
          <a:p>
            <a:r>
              <a:rPr lang="ru-RU" i="1" dirty="0"/>
              <a:t>Надобно живот промыть.</a:t>
            </a:r>
          </a:p>
          <a:p>
            <a:r>
              <a:rPr lang="ru-RU" i="1" dirty="0"/>
              <a:t>Если съел и отравился</a:t>
            </a:r>
          </a:p>
          <a:p>
            <a:r>
              <a:rPr lang="ru-RU" i="1" dirty="0"/>
              <a:t>Вызывать пора врача.</a:t>
            </a:r>
          </a:p>
          <a:p>
            <a:r>
              <a:rPr lang="ru-RU" i="1" dirty="0"/>
              <a:t>Ведь не шутка вместо мяса</a:t>
            </a:r>
          </a:p>
          <a:p>
            <a:r>
              <a:rPr lang="ru-RU" i="1" dirty="0"/>
              <a:t>Губку скушать сгоряча.</a:t>
            </a:r>
          </a:p>
        </p:txBody>
      </p:sp>
      <p:pic>
        <p:nvPicPr>
          <p:cNvPr id="1026" name="Picture 2" descr="C:\Users\user\Desktop\Camera\20160412_151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7098"/>
            <a:ext cx="3515883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C:\Users\user\Desktop\Camera\20160412_2035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53" y="3717032"/>
            <a:ext cx="3515883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260" y="537321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Мирослава спасает крокодила, лечит его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64704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потом как зарычит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меня,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ногами застучит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меня: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«Уходи-ка ты домой,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Говорит,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 лицо своё умой,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Говорит,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не то как налечу,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Говорит,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Растопчу и проглочу!»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Говорит.</a:t>
            </a:r>
          </a:p>
          <a:p>
            <a:endParaRPr lang="ru-RU" dirty="0"/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Что ж ты, милый крокодил,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 ту же яму угодил!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Хочешь съесть меня, но я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Пища несъедобная!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Будешь мучиться опять животом,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Кто тебя спасет от боли потом?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908720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Беседуем на тему добрых поступков и благодарности. Обсуждаем, что нужно делать, если человек тебе помог, как можно его отблагодарить.</a:t>
            </a:r>
          </a:p>
        </p:txBody>
      </p:sp>
      <p:pic>
        <p:nvPicPr>
          <p:cNvPr id="4098" name="Picture 2" descr="C:\Users\user\Desktop\Camera\20160412_2038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988840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41582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пустился я по улице бежать,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Прибежал я к умывальнику опять.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Мылом, мылом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Мылом, мылом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Умывался без конца,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Смыл и ваксу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чернила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неумытого лица.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сейчас же брюки, брюки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Так и прыгнули мне в руки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09403" y="1196752"/>
            <a:ext cx="43022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за ними пирожок: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«Ну-ка, съешь меня, дружок!»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за ним и бутерброд: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Подскочил — и прямо в рот!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Вот и книжка воротилась,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Воротилася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тетрадь,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грамматика пустилась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арифметикой плясать.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Тут Великий Умывальник,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Знаменитый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Умывальников Начальник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мочалок Командир,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Подбежал ко мне, танцуя,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И, целуя, говорил: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«Вот теперь тебя люблю я,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Вот теперь тебя хвалю я!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Наконец-то ты, грязнуля,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Мойдодыру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угодил!»</a:t>
            </a:r>
          </a:p>
        </p:txBody>
      </p:sp>
    </p:spTree>
    <p:extLst>
      <p:ext uri="{BB962C8B-B14F-4D97-AF65-F5344CB8AC3E}">
        <p14:creationId xmlns:p14="http://schemas.microsoft.com/office/powerpoint/2010/main" val="6982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004" y="1146317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Танцевали до упаду,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Веселились от души,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, надо умываться,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чистюлею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во всем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5122" name="Picture 2" descr="C:\Users\user\Desktop\Camera\20160412_203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71806"/>
            <a:ext cx="3419872" cy="256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Camera\20160412_2036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3528392" cy="2646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391" y="617919"/>
            <a:ext cx="43022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Надо, надо умываться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утрам и вечерам,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 нечистым Трубочистам —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Стыд и срам!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Стыд и срам!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 здравствует мыло душистое,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полотенце пушистое,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зубной порошок,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густой гребешок!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Давайте же мыться, плескаться,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Купаться, нырять, кувыркаться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ушате, в корыте, в лохани,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реке, в ручейке, в океане, —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в ванне, и в бане,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Всегда и везде —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Вечная слава воде!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Раскладываем карточки с изображением водоемов на две группы: где можно купаться и где нельзя купаться (по какой причине: грязно, опасно…).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11303"/>
            <a:ext cx="4225652" cy="3155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06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" y="980728"/>
            <a:ext cx="4572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Одеяло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Убежало,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Улетела простыня,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подушка,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Как лягушка,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Ускакала от меня.</a:t>
            </a:r>
          </a:p>
          <a:p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Убежать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без ног возможно?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А без крыльев улететь?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А подушке стать лягушкой,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Если лапок не иметь?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пластилина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делаем «ноги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 одеялу, «крылья» простыне и «лапки» подушке.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980728"/>
            <a:ext cx="4065689" cy="3035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60" y="888882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 за свечку,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Свечка — в печку!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 за книжку,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Та — бежать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 вприпрыжку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Под кровать!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Свечка в печку убежала!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Что с ней там произойдет?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Станет жидким воском свечка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Или превратится в лед?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Проводим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эксперимент. Кусочек свечки помещаем в емкости в микроволновую печь. Ждем 5 минут, вынимаем, смотрим на расплавленную свечку, воск. Делаем вывод, что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свечка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станет жидким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воском.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08719"/>
            <a:ext cx="3949030" cy="2948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05064"/>
            <a:ext cx="3456384" cy="2580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1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05273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Я хочу напиться чаю,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 самовару подбегаю,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Но пузатый от меня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Убежал, как от огня.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Самовар умнее свечки 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От огня бежать готов,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Но мешает быстро бегать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Пузо весом в сто пудов.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64066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</a:p>
          <a:p>
            <a:endParaRPr lang="ru-RU" b="1" dirty="0"/>
          </a:p>
          <a:p>
            <a:r>
              <a:rPr lang="ru-RU" b="1" dirty="0" smtClean="0"/>
              <a:t>Пробуем</a:t>
            </a:r>
            <a:r>
              <a:rPr lang="ru-RU" b="1" dirty="0" smtClean="0"/>
              <a:t> </a:t>
            </a:r>
            <a:r>
              <a:rPr lang="ru-RU" b="1" dirty="0"/>
              <a:t>перемещаться по квартире с «большим пузом», </a:t>
            </a:r>
            <a:r>
              <a:rPr lang="ru-RU" b="1" dirty="0" smtClean="0"/>
              <a:t>привязываем к </a:t>
            </a:r>
            <a:r>
              <a:rPr lang="ru-RU" b="1" dirty="0"/>
              <a:t>животу подушку. П</a:t>
            </a:r>
            <a:r>
              <a:rPr lang="ru-RU" b="1" dirty="0" smtClean="0"/>
              <a:t>ытается </a:t>
            </a:r>
            <a:r>
              <a:rPr lang="ru-RU" b="1" dirty="0"/>
              <a:t>пробежаться с ней, делает вывод, что с подушкой двигаться сложнее.</a:t>
            </a:r>
          </a:p>
        </p:txBody>
      </p:sp>
      <p:pic>
        <p:nvPicPr>
          <p:cNvPr id="1026" name="Picture 2" descr="C:\Users\user\Desktop\Camera\20160412_191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42746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6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66381"/>
            <a:ext cx="47525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Боже, Боже,</a:t>
            </a:r>
          </a:p>
          <a:p>
            <a:pPr algn="just"/>
            <a:r>
              <a:rPr lang="ru-RU" dirty="0"/>
              <a:t>Что случилось?</a:t>
            </a:r>
          </a:p>
          <a:p>
            <a:pPr algn="just"/>
            <a:r>
              <a:rPr lang="ru-RU" dirty="0"/>
              <a:t>Отчего же</a:t>
            </a:r>
          </a:p>
          <a:p>
            <a:pPr algn="just"/>
            <a:r>
              <a:rPr lang="ru-RU" dirty="0"/>
              <a:t>Всё кругом</a:t>
            </a:r>
          </a:p>
          <a:p>
            <a:pPr algn="just"/>
            <a:r>
              <a:rPr lang="ru-RU" dirty="0"/>
              <a:t>Завертелось,</a:t>
            </a:r>
          </a:p>
          <a:p>
            <a:pPr algn="just"/>
            <a:r>
              <a:rPr lang="ru-RU" dirty="0"/>
              <a:t>Закружилось</a:t>
            </a:r>
          </a:p>
          <a:p>
            <a:pPr algn="just"/>
            <a:r>
              <a:rPr lang="ru-RU" dirty="0"/>
              <a:t>И помчалось колесом?</a:t>
            </a:r>
          </a:p>
          <a:p>
            <a:pPr algn="just"/>
            <a:r>
              <a:rPr lang="ru-RU" dirty="0"/>
              <a:t>Утюги за сапогами,</a:t>
            </a:r>
          </a:p>
          <a:p>
            <a:pPr algn="just"/>
            <a:r>
              <a:rPr lang="ru-RU" dirty="0"/>
              <a:t>Сапоги за пирогами,</a:t>
            </a:r>
          </a:p>
          <a:p>
            <a:pPr algn="just"/>
            <a:r>
              <a:rPr lang="ru-RU" dirty="0"/>
              <a:t>Пироги за утюгами,</a:t>
            </a:r>
          </a:p>
          <a:p>
            <a:pPr algn="just"/>
            <a:r>
              <a:rPr lang="ru-RU" dirty="0"/>
              <a:t>Кочерга за кушаком —</a:t>
            </a:r>
          </a:p>
          <a:p>
            <a:pPr algn="just"/>
            <a:r>
              <a:rPr lang="ru-RU" dirty="0" smtClean="0"/>
              <a:t>Всё </a:t>
            </a:r>
            <a:r>
              <a:rPr lang="ru-RU" dirty="0"/>
              <a:t>вертится,</a:t>
            </a:r>
          </a:p>
          <a:p>
            <a:pPr algn="just"/>
            <a:r>
              <a:rPr lang="ru-RU" dirty="0"/>
              <a:t>И кружится,</a:t>
            </a:r>
          </a:p>
          <a:p>
            <a:pPr algn="just"/>
            <a:r>
              <a:rPr lang="ru-RU" dirty="0"/>
              <a:t>И несётся кувырком.</a:t>
            </a:r>
          </a:p>
          <a:p>
            <a:pPr algn="just"/>
            <a:endParaRPr lang="ru-RU" dirty="0"/>
          </a:p>
          <a:p>
            <a:pPr algn="just"/>
            <a:r>
              <a:rPr lang="ru-RU" b="1" dirty="0"/>
              <a:t>Выкладываем последовательности по кругу, что за чем кружится.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96752"/>
            <a:ext cx="3960440" cy="29571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75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968" y="908720"/>
            <a:ext cx="37444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Вдруг из маминой из спальни,</a:t>
            </a:r>
          </a:p>
          <a:p>
            <a:pPr algn="just"/>
            <a:r>
              <a:rPr lang="ru-RU" dirty="0"/>
              <a:t>Кривоногий и хромой,</a:t>
            </a:r>
          </a:p>
          <a:p>
            <a:pPr algn="just"/>
            <a:r>
              <a:rPr lang="ru-RU" dirty="0"/>
              <a:t>Выбегает умывальник</a:t>
            </a:r>
          </a:p>
          <a:p>
            <a:pPr algn="just"/>
            <a:r>
              <a:rPr lang="ru-RU" dirty="0"/>
              <a:t>И качает головой:</a:t>
            </a:r>
          </a:p>
          <a:p>
            <a:pPr algn="just"/>
            <a:r>
              <a:rPr lang="ru-RU" dirty="0"/>
              <a:t>«Ах ты, гадкий, ах ты, грязный,</a:t>
            </a:r>
          </a:p>
          <a:p>
            <a:pPr algn="just"/>
            <a:r>
              <a:rPr lang="ru-RU" dirty="0"/>
              <a:t>Неумытый поросёнок!</a:t>
            </a:r>
          </a:p>
          <a:p>
            <a:pPr algn="just"/>
            <a:r>
              <a:rPr lang="ru-RU" dirty="0"/>
              <a:t>Ты </a:t>
            </a:r>
            <a:r>
              <a:rPr lang="ru-RU" dirty="0" err="1"/>
              <a:t>чернее</a:t>
            </a:r>
            <a:r>
              <a:rPr lang="ru-RU" dirty="0"/>
              <a:t> трубочиста,</a:t>
            </a:r>
          </a:p>
          <a:p>
            <a:pPr algn="just"/>
            <a:r>
              <a:rPr lang="ru-RU" dirty="0"/>
              <a:t>Полюбуйся на себя:</a:t>
            </a:r>
          </a:p>
          <a:p>
            <a:pPr algn="just"/>
            <a:r>
              <a:rPr lang="ru-RU" dirty="0"/>
              <a:t>У тебя на шее вакса,</a:t>
            </a:r>
          </a:p>
          <a:p>
            <a:pPr algn="just"/>
            <a:r>
              <a:rPr lang="ru-RU" dirty="0"/>
              <a:t>У тебя под носом клякса,</a:t>
            </a:r>
          </a:p>
          <a:p>
            <a:pPr algn="just"/>
            <a:r>
              <a:rPr lang="ru-RU" dirty="0"/>
              <a:t>У тебя такие руки,</a:t>
            </a:r>
          </a:p>
          <a:p>
            <a:pPr algn="just"/>
            <a:r>
              <a:rPr lang="ru-RU" dirty="0"/>
              <a:t>Что сбежали даже брюки,</a:t>
            </a:r>
          </a:p>
          <a:p>
            <a:pPr algn="just"/>
            <a:r>
              <a:rPr lang="ru-RU" dirty="0"/>
              <a:t>Даже брюки, даже брюки</a:t>
            </a:r>
          </a:p>
          <a:p>
            <a:pPr algn="just"/>
            <a:r>
              <a:rPr lang="ru-RU" dirty="0"/>
              <a:t>Убежали от тебя.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69269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У меня на шее вакса?</a:t>
            </a:r>
          </a:p>
          <a:p>
            <a:r>
              <a:rPr lang="ru-RU" i="1" dirty="0"/>
              <a:t>Чистил я ботинки впрок,</a:t>
            </a:r>
          </a:p>
          <a:p>
            <a:r>
              <a:rPr lang="ru-RU" i="1" dirty="0"/>
              <a:t>У меня под носом клякса?</a:t>
            </a:r>
          </a:p>
          <a:p>
            <a:r>
              <a:rPr lang="ru-RU" i="1" dirty="0"/>
              <a:t>Значит, я учил урок.</a:t>
            </a:r>
          </a:p>
          <a:p>
            <a:r>
              <a:rPr lang="ru-RU" i="1" dirty="0"/>
              <a:t>Руки — в масле, что ж такого?</a:t>
            </a:r>
          </a:p>
          <a:p>
            <a:r>
              <a:rPr lang="ru-RU" i="1" dirty="0"/>
              <a:t>Помогал чинить авто</a:t>
            </a:r>
          </a:p>
          <a:p>
            <a:r>
              <a:rPr lang="ru-RU" i="1" dirty="0"/>
              <a:t>Кто поможет папе в этом?</a:t>
            </a:r>
          </a:p>
          <a:p>
            <a:r>
              <a:rPr lang="ru-RU" i="1" dirty="0"/>
              <a:t>Кроме </a:t>
            </a:r>
            <a:r>
              <a:rPr lang="ru-RU" i="1" dirty="0" smtClean="0"/>
              <a:t>дочки </a:t>
            </a:r>
            <a:r>
              <a:rPr lang="ru-RU" i="1" dirty="0"/>
              <a:t>ведь никто</a:t>
            </a:r>
            <a:r>
              <a:rPr lang="ru-RU" i="1" dirty="0" smtClean="0"/>
              <a:t>!</a:t>
            </a: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Задачи </a:t>
            </a:r>
            <a:r>
              <a:rPr lang="ru-RU" b="1" dirty="0" smtClean="0"/>
              <a:t>: соотнести  картинки </a:t>
            </a:r>
            <a:r>
              <a:rPr lang="ru-RU" b="1" dirty="0" smtClean="0"/>
              <a:t> с мультфильмов со </a:t>
            </a:r>
            <a:r>
              <a:rPr lang="ru-RU" b="1" dirty="0" smtClean="0"/>
              <a:t>строчками стихотворения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509120"/>
            <a:ext cx="2684313" cy="2023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2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6" y="971549"/>
            <a:ext cx="3607734" cy="3102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64" y="2583994"/>
            <a:ext cx="3528392" cy="2881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3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08720"/>
            <a:ext cx="3744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Рано утром на рассвете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Умываются мышата,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котята, и утята,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жучки, и паучки.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один не умывался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грязнулею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остался,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сбежали от грязнули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чулки и башмаки.</a:t>
            </a:r>
          </a:p>
          <a:p>
            <a:endParaRPr lang="ru-RU" dirty="0"/>
          </a:p>
          <a:p>
            <a:r>
              <a:rPr lang="ru-RU" i="1" dirty="0"/>
              <a:t>Ну и что? Чулки сбежали?</a:t>
            </a:r>
          </a:p>
          <a:p>
            <a:r>
              <a:rPr lang="ru-RU" i="1" dirty="0"/>
              <a:t>Мне чулки ведь не нужны,</a:t>
            </a:r>
          </a:p>
          <a:p>
            <a:r>
              <a:rPr lang="ru-RU" i="1" dirty="0"/>
              <a:t>Я ношу носки и шорты,</a:t>
            </a:r>
          </a:p>
          <a:p>
            <a:r>
              <a:rPr lang="ru-RU" i="1" dirty="0"/>
              <a:t>Бриджи, джинсы и штаны.</a:t>
            </a:r>
          </a:p>
          <a:p>
            <a:endParaRPr lang="ru-RU" dirty="0"/>
          </a:p>
          <a:p>
            <a:r>
              <a:rPr lang="ru-RU" b="1" dirty="0" smtClean="0"/>
              <a:t>Раскладываем </a:t>
            </a:r>
            <a:r>
              <a:rPr lang="ru-RU" b="1" dirty="0"/>
              <a:t>одежду </a:t>
            </a:r>
            <a:r>
              <a:rPr lang="ru-RU" b="1" dirty="0" smtClean="0"/>
              <a:t>для девочек и мальчиков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312" y="1484784"/>
            <a:ext cx="522411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1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88" y="908720"/>
            <a:ext cx="37444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Я — Великий Умывальник,</a:t>
            </a:r>
          </a:p>
          <a:p>
            <a:r>
              <a:rPr lang="ru-RU" dirty="0"/>
              <a:t>Знаменитый </a:t>
            </a:r>
            <a:r>
              <a:rPr lang="ru-RU" dirty="0" err="1"/>
              <a:t>Мойдодыр</a:t>
            </a:r>
            <a:r>
              <a:rPr lang="ru-RU" dirty="0"/>
              <a:t>,</a:t>
            </a:r>
          </a:p>
          <a:p>
            <a:r>
              <a:rPr lang="ru-RU" dirty="0"/>
              <a:t>Умывальников Начальник</a:t>
            </a:r>
          </a:p>
          <a:p>
            <a:r>
              <a:rPr lang="ru-RU" dirty="0"/>
              <a:t>И мочалок Командир!</a:t>
            </a:r>
          </a:p>
          <a:p>
            <a:r>
              <a:rPr lang="ru-RU" dirty="0"/>
              <a:t>Если топну я ногою,</a:t>
            </a:r>
          </a:p>
          <a:p>
            <a:r>
              <a:rPr lang="ru-RU" dirty="0"/>
              <a:t>Позову моих солдат,</a:t>
            </a:r>
          </a:p>
          <a:p>
            <a:r>
              <a:rPr lang="ru-RU" dirty="0"/>
              <a:t>В эту комнату толпою</a:t>
            </a:r>
          </a:p>
          <a:p>
            <a:r>
              <a:rPr lang="ru-RU" dirty="0"/>
              <a:t>Умывальники влетят,</a:t>
            </a:r>
          </a:p>
          <a:p>
            <a:r>
              <a:rPr lang="ru-RU" dirty="0"/>
              <a:t>И залают, и завоют,</a:t>
            </a:r>
          </a:p>
          <a:p>
            <a:r>
              <a:rPr lang="ru-RU" dirty="0"/>
              <a:t>И ногами застучат,</a:t>
            </a:r>
          </a:p>
          <a:p>
            <a:r>
              <a:rPr lang="ru-RU" dirty="0"/>
              <a:t>И тебе головомойку,</a:t>
            </a:r>
          </a:p>
          <a:p>
            <a:r>
              <a:rPr lang="ru-RU" dirty="0"/>
              <a:t>Неумытому, дадут —</a:t>
            </a:r>
          </a:p>
          <a:p>
            <a:r>
              <a:rPr lang="ru-RU" dirty="0"/>
              <a:t>Прямо в Мойку,</a:t>
            </a:r>
          </a:p>
          <a:p>
            <a:r>
              <a:rPr lang="ru-RU" dirty="0"/>
              <a:t>Прямо в Мойку</a:t>
            </a:r>
          </a:p>
          <a:p>
            <a:r>
              <a:rPr lang="ru-RU" dirty="0"/>
              <a:t>С головою окунут!»</a:t>
            </a:r>
          </a:p>
          <a:p>
            <a:endParaRPr lang="ru-RU" dirty="0"/>
          </a:p>
          <a:p>
            <a:r>
              <a:rPr lang="ru-RU" dirty="0"/>
              <a:t>- </a:t>
            </a:r>
            <a:r>
              <a:rPr lang="ru-RU" i="1" dirty="0"/>
              <a:t>И залают? и завоют?</a:t>
            </a:r>
          </a:p>
          <a:p>
            <a:r>
              <a:rPr lang="ru-RU" i="1" dirty="0"/>
              <a:t>Получается, они</a:t>
            </a:r>
          </a:p>
          <a:p>
            <a:r>
              <a:rPr lang="ru-RU" i="1" dirty="0"/>
              <a:t>Как собаки? И как волки?</a:t>
            </a:r>
          </a:p>
          <a:p>
            <a:r>
              <a:rPr lang="ru-RU" i="1" dirty="0"/>
              <a:t>И топочут, как слоны?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15261" y="1052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Создаем подобный «умывальник» с головой собаки, туловищем волка и лапами слона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76872"/>
            <a:ext cx="2952328" cy="3954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48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</TotalTime>
  <Words>1198</Words>
  <Application>Microsoft Office PowerPoint</Application>
  <PresentationFormat>Экран (4:3)</PresentationFormat>
  <Paragraphs>244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2016-04-10T13:19:23Z</dcterms:created>
  <dcterms:modified xsi:type="dcterms:W3CDTF">2016-04-12T16:49:15Z</dcterms:modified>
</cp:coreProperties>
</file>